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515A3-7817-4E8C-9F14-E191AF9E4CB1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47B7-6B6C-4470-B124-348D5614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47B7-6B6C-4470-B124-348D561451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8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47B7-6B6C-4470-B124-348D561451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9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08712" cy="1467594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anose="0200050302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3128392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7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96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8" y="1052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2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6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3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7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3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6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2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3102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4626011"/>
            <a:ext cx="982805" cy="1772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gradFill>
            <a:gsLst>
              <a:gs pos="4000">
                <a:srgbClr val="FF0000"/>
              </a:gs>
              <a:gs pos="51000">
                <a:srgbClr val="FFFF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2" y="4437112"/>
            <a:ext cx="1481786" cy="1960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B7C-39D5-4D58-9807-64DE94C2C14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  <p:pic>
        <p:nvPicPr>
          <p:cNvPr id="1027" name="Picture 3" descr="C:\Users\Алексей\AppData\Local\Microsoft\Windows\INetCache\IE\MM784OXT\MC900432549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9" y="18864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771800" cy="167433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330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dventure" panose="0200050302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6408712" cy="2043658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 Путешествие в страну дорожных знаков</a:t>
            </a:r>
            <a:br>
              <a:rPr lang="ru-RU" sz="6700" dirty="0" smtClean="0"/>
            </a:br>
            <a:r>
              <a:rPr lang="ru-RU" sz="2700" dirty="0" smtClean="0"/>
              <a:t>презентация проекта  по ознакомлению </a:t>
            </a:r>
            <a:br>
              <a:rPr lang="ru-RU" sz="2700" dirty="0" smtClean="0"/>
            </a:br>
            <a:r>
              <a:rPr lang="ru-RU" sz="2700" dirty="0" smtClean="0"/>
              <a:t>с правилами дорожного движения </a:t>
            </a:r>
            <a:br>
              <a:rPr lang="ru-RU" sz="2700" dirty="0" smtClean="0"/>
            </a:br>
            <a:r>
              <a:rPr lang="ru-RU" sz="2700" dirty="0" smtClean="0"/>
              <a:t>во 2 младшей группе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85184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Выполнила воспитатель 1 категории</a:t>
            </a:r>
          </a:p>
          <a:p>
            <a:r>
              <a:rPr lang="ru-RU" sz="2400" dirty="0" err="1" smtClean="0"/>
              <a:t>Буханцова</a:t>
            </a:r>
            <a:r>
              <a:rPr lang="ru-RU" sz="2400" dirty="0" smtClean="0"/>
              <a:t> Наталья Николаевна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МБДОУ </a:t>
            </a:r>
            <a:r>
              <a:rPr lang="ru-RU" sz="2400" dirty="0" smtClean="0"/>
              <a:t>детский сад № 3 « Алёнушка»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1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7283152" cy="45693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Рисование «Светофор», 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Аппликация «Машина»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Лепка « Светофор»</a:t>
            </a:r>
          </a:p>
        </p:txBody>
      </p:sp>
      <p:pic>
        <p:nvPicPr>
          <p:cNvPr id="3074" name="Picture 2" descr="C:\Users\админ\Desktop\фото Буханцова ПДД\IMG_20160930_10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3600400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Пдд1\k3aU6fl4dP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528392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Подвижные  игры:</a:t>
            </a:r>
          </a:p>
          <a:p>
            <a:pPr marL="0" indent="0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 «Воробышки и автомобили», «Цветные автомобили»</a:t>
            </a:r>
          </a:p>
          <a:p>
            <a:pPr marL="0" indent="0">
              <a:buNone/>
            </a:pPr>
            <a:r>
              <a:rPr lang="ru-RU" sz="2800" dirty="0" err="1" smtClean="0">
                <a:latin typeface="Candara" panose="020E0502030303020204" pitchFamily="34" charset="0"/>
              </a:rPr>
              <a:t>И.м</a:t>
            </a:r>
            <a:r>
              <a:rPr lang="ru-RU" sz="2800" dirty="0" smtClean="0">
                <a:latin typeface="Candara" panose="020E0502030303020204" pitchFamily="34" charset="0"/>
              </a:rPr>
              <a:t>/п «Светофор»</a:t>
            </a:r>
          </a:p>
        </p:txBody>
      </p:sp>
      <p:pic>
        <p:nvPicPr>
          <p:cNvPr id="4098" name="Picture 2" descr="C:\Users\админ\Desktop\Буханцова\DSC04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2031"/>
            <a:ext cx="4392488" cy="358331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семьями воспитанников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6007"/>
            <a:ext cx="1712111" cy="2421809"/>
          </a:xfrm>
          <a:prstGeom prst="rect">
            <a:avLst/>
          </a:prstGeom>
        </p:spPr>
      </p:pic>
      <p:pic>
        <p:nvPicPr>
          <p:cNvPr id="2050" name="Picture 2" descr="C:\Users\админ\Desktop\DSCN5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6336704" cy="4464497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457802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Методическое  обеспечение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H="1">
            <a:off x="-1620688" y="6283029"/>
            <a:ext cx="57606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raduga.name/wp-content/uploads/2015/02/444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8300"/>
            <a:ext cx="2352675" cy="1790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http://lvenok33.ru/wp-content/uploads/2015/04/%D1%81%D0%B0%D0%B9%D1%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1455"/>
            <a:ext cx="2736304" cy="206557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админ\Desktop\DSCN55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36" y="4221088"/>
            <a:ext cx="3168352" cy="232095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2800" dirty="0" smtClean="0">
                <a:latin typeface="Candara" panose="020E0502030303020204" pitchFamily="34" charset="0"/>
              </a:rPr>
              <a:t>НОД « Зайка – Незнайка в гостях у детей»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5122" name="Picture 2" descr="C:\Users\админ\Desktop\Буханцова\DSC04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3312368" cy="342820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Буханцова\DSC04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97733"/>
            <a:ext cx="2880321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       Дети знают:</a:t>
            </a:r>
          </a:p>
          <a:p>
            <a:pPr>
              <a:buFontTx/>
              <a:buChar char="-"/>
            </a:pPr>
            <a:r>
              <a:rPr lang="ru-RU" sz="2400" dirty="0" smtClean="0"/>
              <a:t>Участниками движения на дороге являются пешеходы и водители; </a:t>
            </a:r>
          </a:p>
          <a:p>
            <a:pPr>
              <a:buFontTx/>
              <a:buChar char="-"/>
            </a:pPr>
            <a:r>
              <a:rPr lang="ru-RU" sz="2400" dirty="0" smtClean="0"/>
              <a:t>пешеходы передвигаются по тротуару, а транспорт по проезжей части дороги; </a:t>
            </a:r>
          </a:p>
          <a:p>
            <a:pPr>
              <a:buFontTx/>
              <a:buChar char="-"/>
            </a:pPr>
            <a:r>
              <a:rPr lang="ru-RU" sz="2400" dirty="0" smtClean="0"/>
              <a:t>переходить дорогу можно только на пешеходном переходе; светофор нужен для регулирования движения на дороге и обозначает: </a:t>
            </a:r>
            <a:r>
              <a:rPr lang="ru-RU" dirty="0" smtClean="0"/>
              <a:t> </a:t>
            </a:r>
            <a:r>
              <a:rPr lang="ru-RU" sz="2400" dirty="0" smtClean="0"/>
              <a:t>красный – стой, желтый – жди, зеленый – иди; </a:t>
            </a:r>
          </a:p>
          <a:p>
            <a:pPr>
              <a:buFontTx/>
              <a:buChar char="-"/>
            </a:pPr>
            <a:r>
              <a:rPr lang="ru-RU" sz="2400" dirty="0" smtClean="0"/>
              <a:t>дорогу переходить надо шагом, держа взрослых за руку;</a:t>
            </a:r>
          </a:p>
          <a:p>
            <a:pPr>
              <a:buFontTx/>
              <a:buChar char="-"/>
            </a:pPr>
            <a:r>
              <a:rPr lang="ru-RU" sz="2400" dirty="0" smtClean="0"/>
              <a:t> играть и баловаться на дороге нельзя;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128792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6146" name="Picture 2" descr="C:\Users\админ\Desktop\Пдд1\m0nRynmv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44" y="2492896"/>
            <a:ext cx="6696744" cy="41044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692696"/>
            <a:ext cx="7239000" cy="5688632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Вид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проекта</a:t>
            </a:r>
            <a:r>
              <a:rPr lang="ru-RU" altLang="ru-RU" sz="3200" dirty="0" err="1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:Познавательный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Продолжительность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: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1 месяц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Участники проекта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: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 дети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 младшей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группы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, родители, воспитатели.</a:t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Образовательная область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: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Познакомить детей с правилами дорожного движения</a:t>
            </a:r>
          </a:p>
          <a:p>
            <a:r>
              <a:rPr lang="ru-RU" altLang="ru-RU" sz="3000" b="1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Основное направление проекта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– предупреждение детского дорожно-транспортного травматизма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1052736"/>
            <a:ext cx="7632848" cy="58052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b="1" i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96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Актуальность: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Актуальность и просто жизненная необходимость обучения детей Правилам дорожного движения несомненна. Важно в дошкольном возрасте заложить фундамент жизненных ориентировок в окружающем, и всё, что ребёнок усвоит в детском саду, прочно останется у него навсегда. Поэтому учить детей дорожной грамоте, культуре поведения в общественном транспорте, следует с самого раннего детства. Известно, что привычки, закреплённые в детстве, остаются на всю жизнь, поэтому  одной из важных проблем  в обеспечении безопасности дорожного движения является профилактика детского дорожного травматизма в дошкольных учреждениях.  Поэтому изучение Правил дорожного движения, является одной из главных задач на сегодняшний день, а способствовать этому будет работа над проектом, посвящённая изучению Правил дорожного движения.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/>
            </a:r>
            <a:b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</a:b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Дети – наше будущее, и их безопасность зависит только от нас 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самих.</a:t>
            </a:r>
            <a:endParaRPr lang="ru-RU" sz="7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5693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Цель</a:t>
            </a:r>
            <a:r>
              <a:rPr lang="ru-RU" sz="2800" b="1" i="1" dirty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: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  формирование навыков безопасного поведения на дорогах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Задачи: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Создавать условия для сознательного изучения детьми Правил дорожного движения;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Формирование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у детей способности к предвидению возможной опасности в конкретно меняющейся ситуации и построению адекватного безопасного поведения. 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Вырабатывать у дошкольников привычку правильно вести себя на дорогах;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Воспитывать в детях грамотных пешеходов.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34481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dirty="0" smtClean="0">
                <a:latin typeface="Candara" panose="020E0502030303020204" pitchFamily="34" charset="0"/>
              </a:rPr>
              <a:t>- знать </a:t>
            </a:r>
            <a:r>
              <a:rPr lang="ru-RU" altLang="ru-RU" sz="2000" dirty="0">
                <a:latin typeface="Candara" panose="020E0502030303020204" pitchFamily="34" charset="0"/>
              </a:rPr>
              <a:t>алгоритм перехода дороги «остановись-посмотри-перейди»;</a:t>
            </a:r>
            <a:br>
              <a:rPr lang="ru-RU" altLang="ru-RU" sz="2000" dirty="0">
                <a:latin typeface="Candara" panose="020E0502030303020204" pitchFamily="34" charset="0"/>
              </a:rPr>
            </a:br>
            <a:r>
              <a:rPr lang="ru-RU" altLang="ru-RU" sz="2000" dirty="0">
                <a:latin typeface="Candara" panose="020E0502030303020204" pitchFamily="34" charset="0"/>
              </a:rPr>
              <a:t>- иметь представления о видах </a:t>
            </a:r>
            <a:r>
              <a:rPr lang="ru-RU" altLang="ru-RU" sz="2000" dirty="0" smtClean="0">
                <a:latin typeface="Candara" panose="020E0502030303020204" pitchFamily="34" charset="0"/>
              </a:rPr>
              <a:t>транспорта (</a:t>
            </a:r>
            <a:r>
              <a:rPr lang="ru-RU" altLang="ru-RU" sz="2000" dirty="0">
                <a:latin typeface="Candara" panose="020E0502030303020204" pitchFamily="34" charset="0"/>
              </a:rPr>
              <a:t>воздушный, наземный, водный); </a:t>
            </a:r>
            <a:br>
              <a:rPr lang="ru-RU" altLang="ru-RU" sz="2000" dirty="0">
                <a:latin typeface="Candara" panose="020E0502030303020204" pitchFamily="34" charset="0"/>
              </a:rPr>
            </a:br>
            <a:r>
              <a:rPr lang="ru-RU" altLang="ru-RU" sz="2000" dirty="0">
                <a:latin typeface="Candara" panose="020E0502030303020204" pitchFamily="34" charset="0"/>
              </a:rPr>
              <a:t>- различать на дороге транспортные средства(пассажирские, грузовые, </a:t>
            </a:r>
            <a:r>
              <a:rPr lang="ru-RU" altLang="ru-RU" sz="2000" dirty="0" smtClean="0">
                <a:latin typeface="Candara" panose="020E0502030303020204" pitchFamily="34" charset="0"/>
              </a:rPr>
              <a:t>оперативные</a:t>
            </a:r>
            <a:r>
              <a:rPr lang="ru-RU" altLang="ru-RU" sz="2000" dirty="0">
                <a:latin typeface="Candara" panose="020E0502030303020204" pitchFamily="34" charset="0"/>
              </a:rPr>
              <a:t>);</a:t>
            </a:r>
            <a:br>
              <a:rPr lang="ru-RU" altLang="ru-RU" sz="2000" dirty="0">
                <a:latin typeface="Candara" panose="020E0502030303020204" pitchFamily="34" charset="0"/>
              </a:rPr>
            </a:br>
            <a:r>
              <a:rPr lang="ru-RU" altLang="ru-RU" sz="2000" dirty="0">
                <a:latin typeface="Candara" panose="020E0502030303020204" pitchFamily="34" charset="0"/>
              </a:rPr>
              <a:t>- </a:t>
            </a:r>
            <a:r>
              <a:rPr lang="ru-RU" altLang="ru-RU" sz="2000" dirty="0" smtClean="0">
                <a:latin typeface="Candara" panose="020E0502030303020204" pitchFamily="34" charset="0"/>
              </a:rPr>
              <a:t>различать наземный пешеходный переход </a:t>
            </a:r>
            <a:r>
              <a:rPr lang="ru-RU" altLang="ru-RU" sz="2000" dirty="0">
                <a:latin typeface="Candara" panose="020E0502030303020204" pitchFamily="34" charset="0"/>
              </a:rPr>
              <a:t>и </a:t>
            </a:r>
            <a:r>
              <a:rPr lang="ru-RU" altLang="ru-RU" sz="2000" dirty="0" smtClean="0">
                <a:latin typeface="Candara" panose="020E0502030303020204" pitchFamily="34" charset="0"/>
              </a:rPr>
              <a:t>средство регулирования </a:t>
            </a:r>
            <a:r>
              <a:rPr lang="ru-RU" altLang="ru-RU" sz="2000" dirty="0">
                <a:latin typeface="Candara" panose="020E0502030303020204" pitchFamily="34" charset="0"/>
              </a:rPr>
              <a:t>дорожного </a:t>
            </a:r>
            <a:r>
              <a:rPr lang="ru-RU" altLang="ru-RU" sz="2000" dirty="0" smtClean="0">
                <a:latin typeface="Candara" panose="020E0502030303020204" pitchFamily="34" charset="0"/>
              </a:rPr>
              <a:t>движения(светофор), </a:t>
            </a:r>
            <a:r>
              <a:rPr lang="ru-RU" altLang="ru-RU" sz="2000" dirty="0">
                <a:latin typeface="Candara" panose="020E0502030303020204" pitchFamily="34" charset="0"/>
              </a:rPr>
              <a:t>а </a:t>
            </a:r>
            <a:r>
              <a:rPr lang="ru-RU" altLang="ru-RU" sz="2000" dirty="0" smtClean="0">
                <a:latin typeface="Candara" panose="020E0502030303020204" pitchFamily="34" charset="0"/>
              </a:rPr>
              <a:t>так же дорожный знак «Пешеходный переход»;</a:t>
            </a:r>
            <a:r>
              <a:rPr lang="ru-RU" altLang="ru-RU" sz="2000" dirty="0">
                <a:latin typeface="Candara" panose="020E0502030303020204" pitchFamily="34" charset="0"/>
              </a:rPr>
              <a:t/>
            </a:r>
            <a:br>
              <a:rPr lang="ru-RU" altLang="ru-RU" sz="2000" dirty="0">
                <a:latin typeface="Candara" panose="020E0502030303020204" pitchFamily="34" charset="0"/>
              </a:rPr>
            </a:br>
            <a:r>
              <a:rPr lang="ru-RU" altLang="ru-RU" sz="2000" dirty="0" smtClean="0">
                <a:latin typeface="Candara" panose="020E0502030303020204" pitchFamily="34" charset="0"/>
              </a:rPr>
              <a:t>- знать, что обозначают цвета светофора</a:t>
            </a:r>
          </a:p>
          <a:p>
            <a:pPr marL="0" indent="0">
              <a:buNone/>
            </a:pPr>
            <a:r>
              <a:rPr lang="ru-RU" sz="2000" dirty="0" smtClean="0">
                <a:latin typeface="Candara" panose="020E0502030303020204" pitchFamily="34" charset="0"/>
              </a:rPr>
              <a:t>- воспитать грамотных пешеходов</a:t>
            </a:r>
            <a:endParaRPr lang="ru-RU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i="1" dirty="0"/>
              <a:t>Игровая </a:t>
            </a:r>
            <a:r>
              <a:rPr lang="ru-RU" sz="2800" b="1" i="1" dirty="0" smtClean="0"/>
              <a:t>деятельность:</a:t>
            </a:r>
            <a:endParaRPr lang="ru-RU" sz="2800" b="1" dirty="0"/>
          </a:p>
          <a:p>
            <a:r>
              <a:rPr lang="ru-RU" sz="2800" i="1" dirty="0"/>
              <a:t>Сюжетно-ролевые игры: «Дорожная азбука» , «Водители» , «Регулировщик» «Пост ГАИ»</a:t>
            </a:r>
            <a:endParaRPr lang="ru-RU" sz="2800" dirty="0"/>
          </a:p>
          <a:p>
            <a:r>
              <a:rPr lang="ru-RU" sz="2800" i="1" dirty="0"/>
              <a:t>Дидактические игры:</a:t>
            </a:r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b="1" dirty="0"/>
              <a:t>«</a:t>
            </a:r>
            <a:r>
              <a:rPr lang="ru-RU" sz="2800" dirty="0"/>
              <a:t>Наша улица», «Светофор», «Угадай какой знак», «Улица города», «Поставь дорожный знак», «Теремок»</a:t>
            </a:r>
          </a:p>
          <a:p>
            <a:r>
              <a:rPr lang="ru-RU" sz="2800" b="1" i="1" dirty="0" smtClean="0"/>
              <a:t>Речевое </a:t>
            </a:r>
            <a:r>
              <a:rPr lang="ru-RU" sz="2800" b="1" i="1" dirty="0"/>
              <a:t>развитие:</a:t>
            </a:r>
            <a:endParaRPr lang="ru-RU" sz="2800" b="1" dirty="0"/>
          </a:p>
          <a:p>
            <a:r>
              <a:rPr lang="ru-RU" sz="2800" i="1" dirty="0"/>
              <a:t>- чтение литературных произведений о ПДД.</a:t>
            </a:r>
            <a:endParaRPr lang="ru-RU" sz="2800" dirty="0"/>
          </a:p>
          <a:p>
            <a:r>
              <a:rPr lang="ru-RU" sz="2800" i="1" dirty="0"/>
              <a:t>-рассказывание по картинам о ПДД.</a:t>
            </a:r>
            <a:endParaRPr lang="ru-RU" sz="2800" dirty="0"/>
          </a:p>
          <a:p>
            <a:r>
              <a:rPr lang="ru-RU" sz="2800" i="1" dirty="0"/>
              <a:t>-беседы с детьми о ПДД.</a:t>
            </a:r>
            <a:endParaRPr lang="ru-RU" sz="2800" dirty="0"/>
          </a:p>
          <a:p>
            <a:r>
              <a:rPr lang="ru-RU" sz="2800" b="1" i="1" dirty="0"/>
              <a:t>Продуктивная </a:t>
            </a:r>
            <a:r>
              <a:rPr lang="ru-RU" sz="2800" b="1" i="1" dirty="0" smtClean="0"/>
              <a:t>деятельность:</a:t>
            </a:r>
            <a:endParaRPr lang="ru-RU" sz="2800" dirty="0"/>
          </a:p>
          <a:p>
            <a:r>
              <a:rPr lang="ru-RU" sz="2800" i="1" dirty="0"/>
              <a:t>Художественное творчество </a:t>
            </a:r>
            <a:r>
              <a:rPr lang="ru-RU" sz="2800" i="1" dirty="0" smtClean="0"/>
              <a:t>( Лепка : « Наш друг светофор»)</a:t>
            </a:r>
            <a:endParaRPr lang="ru-RU" sz="2800" dirty="0"/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425355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Сюжетно-ролевая игра «Шоферы»</a:t>
            </a:r>
          </a:p>
          <a:p>
            <a:r>
              <a:rPr lang="ru-RU" sz="2400" dirty="0">
                <a:latin typeface="Candara" panose="020E0502030303020204" pitchFamily="34" charset="0"/>
              </a:rPr>
              <a:t> К</a:t>
            </a:r>
            <a:r>
              <a:rPr lang="ru-RU" sz="2400" dirty="0" smtClean="0">
                <a:latin typeface="Candara" panose="020E0502030303020204" pitchFamily="34" charset="0"/>
              </a:rPr>
              <a:t>онструирование «Гараж», «Дорога для машин»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Ситуативные беседы:  «На чем ездят люди», «Я перехожу дорогу»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Наблюдение за транспортом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C:\Users\админ\Desktop\Буханцова\DSC04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808312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832" y="1124744"/>
            <a:ext cx="7239000" cy="4598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Дидактические игры:</a:t>
            </a:r>
          </a:p>
          <a:p>
            <a:pPr marL="0" indent="0">
              <a:buNone/>
            </a:pPr>
            <a:r>
              <a:rPr lang="ru-RU" sz="2000" dirty="0" smtClean="0"/>
              <a:t>«Из чего состоит машина», «Собери машину по частям», «Назови цвета светофора»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Занятие «Наши друзья на дороге», «Машины на нашей улице»</a:t>
            </a:r>
            <a:endParaRPr lang="ru-RU" sz="2000" dirty="0"/>
          </a:p>
        </p:txBody>
      </p:sp>
      <p:pic>
        <p:nvPicPr>
          <p:cNvPr id="2050" name="Picture 2" descr="C:\Users\админ\Desktop\Буханцова\DSC04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59"/>
            <a:ext cx="2880320" cy="295232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фото Буханцова ПДД\IMG_20160909_103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22611"/>
            <a:ext cx="3024336" cy="3645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211144" cy="4713387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Пальчиковая гимнастика «Машина», «Автомобиль»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Разучивание стихотворения А. </a:t>
            </a:r>
            <a:r>
              <a:rPr lang="ru-RU" sz="2400" dirty="0" err="1" smtClean="0">
                <a:latin typeface="Candara" panose="020E0502030303020204" pitchFamily="34" charset="0"/>
              </a:rPr>
              <a:t>Барто</a:t>
            </a:r>
            <a:r>
              <a:rPr lang="ru-RU" sz="2400" dirty="0" smtClean="0">
                <a:latin typeface="Candara" panose="020E0502030303020204" pitchFamily="34" charset="0"/>
              </a:rPr>
              <a:t> «Грузовик»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Чтение стихотворения И. </a:t>
            </a:r>
            <a:r>
              <a:rPr lang="ru-RU" sz="2400" dirty="0" err="1" smtClean="0">
                <a:latin typeface="Candara" panose="020E0502030303020204" pitchFamily="34" charset="0"/>
              </a:rPr>
              <a:t>Токмаковой</a:t>
            </a:r>
            <a:r>
              <a:rPr lang="ru-RU" sz="2400" dirty="0" smtClean="0">
                <a:latin typeface="Candara" panose="020E0502030303020204" pitchFamily="34" charset="0"/>
              </a:rPr>
              <a:t> «На лошадке ехали…»,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Разгадывание загадок о транспорте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оф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506</TotalTime>
  <Words>380</Words>
  <Application>Microsoft Office PowerPoint</Application>
  <PresentationFormat>Экран (4:3)</PresentationFormat>
  <Paragraphs>68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Светофор</vt:lpstr>
      <vt:lpstr> Путешествие в страну дорожных знаков презентация проекта  по ознакомлению  с правилами дорожного движения  во 2 младшей группе </vt:lpstr>
      <vt:lpstr>Презентация PowerPoint</vt:lpstr>
      <vt:lpstr>Паспорт проекта</vt:lpstr>
      <vt:lpstr>Паспорт  проекта</vt:lpstr>
      <vt:lpstr>Ожидаемые  результаты</vt:lpstr>
      <vt:lpstr>Предварительная работа</vt:lpstr>
      <vt:lpstr>Социально-коммуникативное развитие</vt:lpstr>
      <vt:lpstr>Познавательное развитие </vt:lpstr>
      <vt:lpstr>Речевое развитие</vt:lpstr>
      <vt:lpstr>Художественно-эстетическое развитие</vt:lpstr>
      <vt:lpstr>Физическое развитие</vt:lpstr>
      <vt:lpstr>Взаимодействие с семьями воспитанников</vt:lpstr>
      <vt:lpstr>Методическое  обеспечение</vt:lpstr>
      <vt:lpstr>Продукт проектной деятельности</vt:lpstr>
      <vt:lpstr>Результат 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 презентация проекта по ознакомлению с правилами дорожного движения во 2 младшей группе</dc:title>
  <dc:creator>Юляшка</dc:creator>
  <cp:lastModifiedBy>админ</cp:lastModifiedBy>
  <cp:revision>46</cp:revision>
  <dcterms:created xsi:type="dcterms:W3CDTF">2014-06-19T09:12:51Z</dcterms:created>
  <dcterms:modified xsi:type="dcterms:W3CDTF">2016-12-05T17:40:02Z</dcterms:modified>
</cp:coreProperties>
</file>